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73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34" r:id="rId38"/>
    <p:sldId id="703" r:id="rId39"/>
    <p:sldId id="704" r:id="rId40"/>
    <p:sldId id="701" r:id="rId41"/>
    <p:sldId id="706" r:id="rId42"/>
    <p:sldId id="719" r:id="rId43"/>
    <p:sldId id="732" r:id="rId44"/>
    <p:sldId id="733" r:id="rId45"/>
    <p:sldId id="731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2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00" autoAdjust="0"/>
    <p:restoredTop sz="82579" autoAdjust="0"/>
  </p:normalViewPr>
  <p:slideViewPr>
    <p:cSldViewPr snapToGrid="0">
      <p:cViewPr>
        <p:scale>
          <a:sx n="83" d="100"/>
          <a:sy n="83" d="100"/>
        </p:scale>
        <p:origin x="-14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18/07/29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Today, I would like to talk about SET activities based on Agile in LINE Corporation.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dirty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9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46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4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Quick show of hands.</a:t>
            </a:r>
            <a:br>
              <a:rPr kumimoji="1" lang="en-US" altLang="ja-JP" dirty="0" smtClean="0"/>
            </a:br>
            <a:r>
              <a:rPr kumimoji="1" lang="en-US" altLang="ja-JP" dirty="0" smtClean="0"/>
              <a:t>Who knows SET?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----- 会議メモ (18/07/29 20:19) -----</a:t>
            </a:r>
          </a:p>
          <a:p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come up with these challenges, I chose these solutions.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7月 29日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7月 29日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xunitpatterns.com/Goals%20of%20Test%20Automati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xunitpatterns.com/Goals%20of%20Test%20Automa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principles.html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LINE</a:t>
            </a: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verbalizing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proposals and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 and 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Continuous Integration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Analysis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Priorities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problematic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 and 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non-verbalized troubles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Verbalizing their troubles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will be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start of collaboration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 and 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>
                <a:solidFill>
                  <a:srgbClr val="7F7F7F"/>
                </a:solidFill>
              </a:rPr>
              <a:t/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Validate ideas </a:t>
            </a:r>
            <a:r>
              <a:rPr lang="en-US" altLang="ja-JP" sz="2800" dirty="0" smtClean="0">
                <a:solidFill>
                  <a:srgbClr val="44C404"/>
                </a:solidFill>
              </a:rPr>
              <a:t>by working with </a:t>
            </a:r>
            <a:r>
              <a:rPr lang="en-US" altLang="ja-JP" sz="2800" dirty="0">
                <a:solidFill>
                  <a:srgbClr val="44C404"/>
                </a:solidFill>
              </a:rPr>
              <a:t>developers and </a:t>
            </a:r>
            <a:r>
              <a:rPr lang="en-US" altLang="ja-JP" sz="2800" dirty="0" smtClean="0">
                <a:solidFill>
                  <a:srgbClr val="44C404"/>
                </a:solidFill>
              </a:rPr>
              <a:t>QAs</a:t>
            </a:r>
            <a:endParaRPr lang="ja-JP" altLang="en-US" sz="2800" dirty="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 by 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Discover and verbalize needs</a:t>
            </a:r>
            <a:endParaRPr lang="ja-JP" altLang="en-US" sz="320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32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</a:t>
            </a:r>
            <a:b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and re-examination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on solutions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</a:t>
            </a:r>
            <a:br>
              <a:rPr lang="en-US" altLang="ja-JP" sz="4000" dirty="0" smtClean="0">
                <a:solidFill>
                  <a:srgbClr val="FF0000"/>
                </a:solidFill>
              </a:rPr>
            </a:br>
            <a:r>
              <a:rPr lang="en-US" altLang="ja-JP" sz="4000" dirty="0" smtClean="0">
                <a:solidFill>
                  <a:srgbClr val="FF0000"/>
                </a:solidFill>
              </a:rPr>
              <a:t>(How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the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b="1" u="sng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64957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スクリーンショット 2018-03-28 午後8.15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903775"/>
            <a:ext cx="8610600" cy="26289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share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activities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ith managers/executive</a:t>
            </a: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to collaborate with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 widely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)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http://agilemanifesto.org/</a:t>
            </a:r>
            <a:r>
              <a:rPr lang="en-US" altLang="ja-JP" sz="24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principles.html</a:t>
            </a:r>
            <a:endParaRPr lang="en-US" altLang="ja-JP" sz="24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32803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products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 smtClean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Shared to developers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99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6614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managers/executive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 problematic product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developers and QAs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All SET activities are aiming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them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Managers/Executive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Discover/verbalize their anxieties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Provide quantitative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Developers/QAs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Stimulate appetites for learning</a:t>
            </a: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Autofit/>
          </a:bodyPr>
          <a:lstStyle/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persons </a:t>
            </a:r>
            <a:r>
              <a:rPr lang="en-US" altLang="ja-JP" sz="2800" dirty="0">
                <a:solidFill>
                  <a:srgbClr val="44C404"/>
                </a:solidFill>
              </a:rPr>
              <a:t>started </a:t>
            </a:r>
            <a:r>
              <a:rPr lang="en-US" altLang="ja-JP" sz="2800" dirty="0" smtClean="0">
                <a:solidFill>
                  <a:srgbClr val="44C404"/>
                </a:solidFill>
              </a:rPr>
              <a:t>talking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about SET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Managers/executive </a:t>
            </a:r>
            <a:r>
              <a:rPr lang="en-US" altLang="ja-JP" sz="2800" dirty="0" smtClean="0">
                <a:solidFill>
                  <a:srgbClr val="44C404"/>
                </a:solidFill>
              </a:rPr>
              <a:t>support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SET activities positively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SET </a:t>
            </a:r>
            <a:r>
              <a:rPr lang="en-US" altLang="ja-JP" sz="2800" dirty="0" smtClean="0">
                <a:solidFill>
                  <a:srgbClr val="44C404"/>
                </a:solidFill>
              </a:rPr>
              <a:t>started collaborating </a:t>
            </a:r>
            <a:r>
              <a:rPr lang="en-US" altLang="ja-JP" sz="2800" dirty="0">
                <a:solidFill>
                  <a:srgbClr val="44C404"/>
                </a:solidFill>
              </a:rPr>
              <a:t>with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development teams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QAs/Test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Automators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Managers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810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Find/Train Next SETs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There are few engineers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ho have business perspective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and Test Automation skills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000" dirty="0" smtClean="0">
                <a:solidFill>
                  <a:srgbClr val="44C404"/>
                </a:solidFill>
              </a:rPr>
              <a:t>Find and train next SETs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959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Sum up Knowledge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Knowledge and experiences of SET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accumulating gradually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practices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good to proceed SET activities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patterns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will be useful as common language</a:t>
            </a:r>
          </a:p>
        </p:txBody>
      </p:sp>
    </p:spTree>
    <p:extLst>
      <p:ext uri="{BB962C8B-B14F-4D97-AF65-F5344CB8AC3E}">
        <p14:creationId xmlns:p14="http://schemas.microsoft.com/office/powerpoint/2010/main" val="99217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know your target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is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always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starting point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need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supporters widely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proceed actions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utilize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Agile practices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for above things</a:t>
            </a: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found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b="1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 b="1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7200" b="1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Wanted stakeholders’ 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stakeholders’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3216</TotalTime>
  <Words>1043</Words>
  <Application>Microsoft Macintosh PowerPoint</Application>
  <PresentationFormat>画面に合わせる (4:3)</PresentationFormat>
  <Paragraphs>396</Paragraphs>
  <Slides>50</Slides>
  <Notes>47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2" baseType="lpstr">
      <vt:lpstr>Office テーマ</vt:lpstr>
      <vt:lpstr>1_Office テーマ</vt:lpstr>
      <vt:lpstr>An Agile Way As an SET At LINE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Solutions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Delivered Values (1)</vt:lpstr>
      <vt:lpstr>Delivered Values (2)</vt:lpstr>
      <vt:lpstr>Utilizing “3 KPIs”</vt:lpstr>
      <vt:lpstr>Making Impacts Constantly</vt:lpstr>
      <vt:lpstr>Results</vt:lpstr>
      <vt:lpstr>PowerPoint プレゼンテーション</vt:lpstr>
      <vt:lpstr>1. Create Slack Time</vt:lpstr>
      <vt:lpstr>2. Find/Train Next SETs</vt:lpstr>
      <vt:lpstr>3. Sum up Knowledge</vt:lpstr>
      <vt:lpstr>PowerPoint プレゼンテーション</vt:lpstr>
      <vt:lpstr>Summary</vt:lpstr>
      <vt:lpstr>“3 KPIs” as Criteria</vt:lpstr>
      <vt:lpstr>My Mission (2017/09-)</vt:lpstr>
      <vt:lpstr>My Answer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5107</cp:revision>
  <dcterms:created xsi:type="dcterms:W3CDTF">2016-11-21T06:16:44Z</dcterms:created>
  <dcterms:modified xsi:type="dcterms:W3CDTF">2018-07-29T11:19:42Z</dcterms:modified>
</cp:coreProperties>
</file>